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0" r:id="rId6"/>
    <p:sldId id="261" r:id="rId7"/>
    <p:sldId id="259" r:id="rId8"/>
  </p:sldIdLst>
  <p:sldSz cx="9906000" cy="6858000" type="A4"/>
  <p:notesSz cx="675163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36" autoAdjust="0"/>
  </p:normalViewPr>
  <p:slideViewPr>
    <p:cSldViewPr snapToGrid="0">
      <p:cViewPr varScale="1">
        <p:scale>
          <a:sx n="108" d="100"/>
          <a:sy n="108" d="100"/>
        </p:scale>
        <p:origin x="13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ne Likværn" userId="1681b387-4e9a-4b8a-88e6-2ee8ffb69be0" providerId="ADAL" clId="{D8B56A85-F5F3-40C0-9A0A-37A3CCED8767}"/>
    <pc:docChg chg="custSel modSld">
      <pc:chgData name="Rune Likværn" userId="1681b387-4e9a-4b8a-88e6-2ee8ffb69be0" providerId="ADAL" clId="{D8B56A85-F5F3-40C0-9A0A-37A3CCED8767}" dt="2023-02-14T09:13:47.481" v="39" actId="1076"/>
      <pc:docMkLst>
        <pc:docMk/>
      </pc:docMkLst>
      <pc:sldChg chg="addSp delSp modSp mod">
        <pc:chgData name="Rune Likværn" userId="1681b387-4e9a-4b8a-88e6-2ee8ffb69be0" providerId="ADAL" clId="{D8B56A85-F5F3-40C0-9A0A-37A3CCED8767}" dt="2023-02-14T09:13:47.481" v="39" actId="1076"/>
        <pc:sldMkLst>
          <pc:docMk/>
          <pc:sldMk cId="126856026" sldId="259"/>
        </pc:sldMkLst>
        <pc:spChg chg="mod">
          <ac:chgData name="Rune Likværn" userId="1681b387-4e9a-4b8a-88e6-2ee8ffb69be0" providerId="ADAL" clId="{D8B56A85-F5F3-40C0-9A0A-37A3CCED8767}" dt="2023-02-14T09:07:41.714" v="31" actId="20577"/>
          <ac:spMkLst>
            <pc:docMk/>
            <pc:sldMk cId="126856026" sldId="259"/>
            <ac:spMk id="6" creationId="{00000000-0000-0000-0000-000000000000}"/>
          </ac:spMkLst>
        </pc:spChg>
        <pc:picChg chg="add mod">
          <ac:chgData name="Rune Likværn" userId="1681b387-4e9a-4b8a-88e6-2ee8ffb69be0" providerId="ADAL" clId="{D8B56A85-F5F3-40C0-9A0A-37A3CCED8767}" dt="2023-02-14T09:13:46.991" v="38" actId="1076"/>
          <ac:picMkLst>
            <pc:docMk/>
            <pc:sldMk cId="126856026" sldId="259"/>
            <ac:picMk id="4" creationId="{A87B47A4-2903-0E2C-32B8-986947641AC2}"/>
          </ac:picMkLst>
        </pc:picChg>
        <pc:picChg chg="del">
          <ac:chgData name="Rune Likværn" userId="1681b387-4e9a-4b8a-88e6-2ee8ffb69be0" providerId="ADAL" clId="{D8B56A85-F5F3-40C0-9A0A-37A3CCED8767}" dt="2023-02-14T09:13:31.690" v="32" actId="478"/>
          <ac:picMkLst>
            <pc:docMk/>
            <pc:sldMk cId="126856026" sldId="259"/>
            <ac:picMk id="8" creationId="{00000000-0008-0000-0500-000058000000}"/>
          </ac:picMkLst>
        </pc:picChg>
        <pc:picChg chg="del">
          <ac:chgData name="Rune Likværn" userId="1681b387-4e9a-4b8a-88e6-2ee8ffb69be0" providerId="ADAL" clId="{D8B56A85-F5F3-40C0-9A0A-37A3CCED8767}" dt="2023-02-14T09:13:33.896" v="33" actId="478"/>
          <ac:picMkLst>
            <pc:docMk/>
            <pc:sldMk cId="126856026" sldId="259"/>
            <ac:picMk id="9" creationId="{00000000-0008-0000-0500-00004B000000}"/>
          </ac:picMkLst>
        </pc:picChg>
        <pc:picChg chg="mod">
          <ac:chgData name="Rune Likværn" userId="1681b387-4e9a-4b8a-88e6-2ee8ffb69be0" providerId="ADAL" clId="{D8B56A85-F5F3-40C0-9A0A-37A3CCED8767}" dt="2023-02-14T09:13:47.481" v="39" actId="1076"/>
          <ac:picMkLst>
            <pc:docMk/>
            <pc:sldMk cId="126856026" sldId="259"/>
            <ac:picMk id="10" creationId="{00000000-0000-0000-0000-000000000000}"/>
          </ac:picMkLst>
        </pc:picChg>
      </pc:sldChg>
      <pc:sldChg chg="modSp mod">
        <pc:chgData name="Rune Likværn" userId="1681b387-4e9a-4b8a-88e6-2ee8ffb69be0" providerId="ADAL" clId="{D8B56A85-F5F3-40C0-9A0A-37A3CCED8767}" dt="2023-02-14T09:06:14.641" v="2" actId="20577"/>
        <pc:sldMkLst>
          <pc:docMk/>
          <pc:sldMk cId="2756123464" sldId="261"/>
        </pc:sldMkLst>
        <pc:spChg chg="mod">
          <ac:chgData name="Rune Likværn" userId="1681b387-4e9a-4b8a-88e6-2ee8ffb69be0" providerId="ADAL" clId="{D8B56A85-F5F3-40C0-9A0A-37A3CCED8767}" dt="2023-02-14T09:06:14.641" v="2" actId="20577"/>
          <ac:spMkLst>
            <pc:docMk/>
            <pc:sldMk cId="2756123464" sldId="261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E19E-1AA8-4E6A-A4AE-2FE2873C6298}" type="datetimeFigureOut">
              <a:rPr lang="nb-NO" smtClean="0"/>
              <a:t>14.02.2023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3040-1EEA-4071-AC70-5499C7CA51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611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E19E-1AA8-4E6A-A4AE-2FE2873C6298}" type="datetimeFigureOut">
              <a:rPr lang="nb-NO" smtClean="0"/>
              <a:t>14.02.2023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3040-1EEA-4071-AC70-5499C7CA51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87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E19E-1AA8-4E6A-A4AE-2FE2873C6298}" type="datetimeFigureOut">
              <a:rPr lang="nb-NO" smtClean="0"/>
              <a:t>14.02.2023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3040-1EEA-4071-AC70-5499C7CA51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36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E19E-1AA8-4E6A-A4AE-2FE2873C6298}" type="datetimeFigureOut">
              <a:rPr lang="nb-NO" smtClean="0"/>
              <a:t>14.02.2023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3040-1EEA-4071-AC70-5499C7CA51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071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E19E-1AA8-4E6A-A4AE-2FE2873C6298}" type="datetimeFigureOut">
              <a:rPr lang="nb-NO" smtClean="0"/>
              <a:t>14.02.2023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3040-1EEA-4071-AC70-5499C7CA51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58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E19E-1AA8-4E6A-A4AE-2FE2873C6298}" type="datetimeFigureOut">
              <a:rPr lang="nb-NO" smtClean="0"/>
              <a:t>14.02.2023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3040-1EEA-4071-AC70-5499C7CA51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092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E19E-1AA8-4E6A-A4AE-2FE2873C6298}" type="datetimeFigureOut">
              <a:rPr lang="nb-NO" smtClean="0"/>
              <a:t>14.02.2023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3040-1EEA-4071-AC70-5499C7CA51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58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E19E-1AA8-4E6A-A4AE-2FE2873C6298}" type="datetimeFigureOut">
              <a:rPr lang="nb-NO" smtClean="0"/>
              <a:t>14.02.2023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3040-1EEA-4071-AC70-5499C7CA51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179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E19E-1AA8-4E6A-A4AE-2FE2873C6298}" type="datetimeFigureOut">
              <a:rPr lang="nb-NO" smtClean="0"/>
              <a:t>14.02.2023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3040-1EEA-4071-AC70-5499C7CA51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87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E19E-1AA8-4E6A-A4AE-2FE2873C6298}" type="datetimeFigureOut">
              <a:rPr lang="nb-NO" smtClean="0"/>
              <a:t>14.02.2023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3040-1EEA-4071-AC70-5499C7CA51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715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E19E-1AA8-4E6A-A4AE-2FE2873C6298}" type="datetimeFigureOut">
              <a:rPr lang="nb-NO" smtClean="0"/>
              <a:t>14.02.2023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B3040-1EEA-4071-AC70-5499C7CA51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380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FE19E-1AA8-4E6A-A4AE-2FE2873C6298}" type="datetimeFigureOut">
              <a:rPr lang="nb-NO" smtClean="0"/>
              <a:t>14.02.2023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B3040-1EEA-4071-AC70-5499C7CA51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59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66683" y="459357"/>
            <a:ext cx="8187018" cy="821630"/>
          </a:xfrm>
        </p:spPr>
        <p:txBody>
          <a:bodyPr>
            <a:normAutofit/>
          </a:bodyPr>
          <a:lstStyle/>
          <a:p>
            <a:r>
              <a:rPr lang="nb-NO" sz="4800" dirty="0"/>
              <a:t>MV- Døren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45989" y="5171754"/>
            <a:ext cx="7429500" cy="350825"/>
          </a:xfrm>
        </p:spPr>
        <p:txBody>
          <a:bodyPr>
            <a:normAutofit fontScale="92500" lnSpcReduction="20000"/>
          </a:bodyPr>
          <a:lstStyle/>
          <a:p>
            <a:r>
              <a:rPr lang="nb-NO" dirty="0">
                <a:latin typeface="+mj-lt"/>
              </a:rPr>
              <a:t>Den fleksible dørløsningen</a:t>
            </a:r>
          </a:p>
          <a:p>
            <a:endParaRPr lang="nb-NO" dirty="0">
              <a:latin typeface="+mj-lt"/>
            </a:endParaRPr>
          </a:p>
        </p:txBody>
      </p:sp>
      <p:pic>
        <p:nvPicPr>
          <p:cNvPr id="8" name="Picture 2" descr="V:\Fabrikk\Markedsføring\Logo\Modulvegger log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8593" y="5729746"/>
            <a:ext cx="4066958" cy="643572"/>
          </a:xfrm>
          <a:prstGeom prst="rect">
            <a:avLst/>
          </a:prstGeom>
          <a:noFill/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6" y="2118631"/>
            <a:ext cx="2468270" cy="1745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59" y="2162195"/>
            <a:ext cx="2210587" cy="1657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0" y="1852729"/>
            <a:ext cx="4169101" cy="2344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443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7928" y="675365"/>
            <a:ext cx="8700023" cy="691922"/>
          </a:xfrm>
        </p:spPr>
        <p:txBody>
          <a:bodyPr>
            <a:normAutofit fontScale="90000"/>
          </a:bodyPr>
          <a:lstStyle/>
          <a:p>
            <a:r>
              <a:rPr lang="nb-NO" dirty="0"/>
              <a:t>MV- Døren</a:t>
            </a:r>
          </a:p>
        </p:txBody>
      </p:sp>
      <p:pic>
        <p:nvPicPr>
          <p:cNvPr id="5" name="Picture 2" descr="V:\Fabrikk\Markedsføring\Logo\Modulvegger log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2206" y="358100"/>
            <a:ext cx="2004911" cy="317265"/>
          </a:xfrm>
          <a:prstGeom prst="rect">
            <a:avLst/>
          </a:prstGeom>
          <a:noFill/>
        </p:spPr>
      </p:pic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707928" y="1661152"/>
            <a:ext cx="8859190" cy="825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latin typeface="+mj-lt"/>
              </a:rPr>
              <a:t>Ett dørblad som gir bedre lysgjennomgang og utsyn i kontorene. Den produseres på egen fabrikk, noe som gjør den fleksibel på størrelser, materialer og overflater.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88" y="2780448"/>
            <a:ext cx="8878763" cy="3531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18810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7928" y="675365"/>
            <a:ext cx="8700023" cy="691922"/>
          </a:xfrm>
        </p:spPr>
        <p:txBody>
          <a:bodyPr>
            <a:normAutofit fontScale="90000"/>
          </a:bodyPr>
          <a:lstStyle/>
          <a:p>
            <a:r>
              <a:rPr lang="nb-NO" dirty="0"/>
              <a:t>MV- Døren</a:t>
            </a:r>
          </a:p>
        </p:txBody>
      </p:sp>
      <p:pic>
        <p:nvPicPr>
          <p:cNvPr id="5" name="Picture 2" descr="V:\Fabrikk\Markedsføring\Logo\Modulvegger log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2206" y="358100"/>
            <a:ext cx="2004911" cy="317265"/>
          </a:xfrm>
          <a:prstGeom prst="rect">
            <a:avLst/>
          </a:prstGeom>
          <a:noFill/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707928" y="2486584"/>
            <a:ext cx="5537330" cy="437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dirty="0">
                <a:latin typeface="+mj-lt"/>
              </a:rPr>
              <a:t>Døren produseres i </a:t>
            </a:r>
            <a:r>
              <a:rPr lang="nb-NO" sz="1600" dirty="0" err="1">
                <a:latin typeface="+mj-lt"/>
              </a:rPr>
              <a:t>lamellimt</a:t>
            </a:r>
            <a:r>
              <a:rPr lang="nb-NO" sz="1600" dirty="0">
                <a:latin typeface="+mj-lt"/>
              </a:rPr>
              <a:t> fingerskjøtt trevirke med en slank ramme på 100 x 40mm.</a:t>
            </a:r>
          </a:p>
          <a:p>
            <a:pPr marL="0" indent="0">
              <a:buNone/>
            </a:pPr>
            <a:r>
              <a:rPr lang="nb-NO" sz="1600" dirty="0">
                <a:latin typeface="+mj-lt"/>
              </a:rPr>
              <a:t>Den kan leveres i følgende utførelse/overflate:</a:t>
            </a:r>
          </a:p>
          <a:p>
            <a:endParaRPr lang="nb-NO" sz="200" dirty="0">
              <a:latin typeface="+mj-lt"/>
            </a:endParaRPr>
          </a:p>
          <a:p>
            <a:pPr lvl="1"/>
            <a:r>
              <a:rPr lang="nb-NO" sz="1400" dirty="0">
                <a:latin typeface="+mj-lt"/>
              </a:rPr>
              <a:t>Valgfri </a:t>
            </a:r>
            <a:r>
              <a:rPr lang="nb-NO" sz="1400" dirty="0" err="1">
                <a:latin typeface="+mj-lt"/>
              </a:rPr>
              <a:t>ncs</a:t>
            </a:r>
            <a:r>
              <a:rPr lang="nb-NO" sz="1400" dirty="0">
                <a:latin typeface="+mj-lt"/>
              </a:rPr>
              <a:t>, lakk eller </a:t>
            </a:r>
            <a:r>
              <a:rPr lang="nb-NO" sz="1400" dirty="0" err="1">
                <a:latin typeface="+mj-lt"/>
              </a:rPr>
              <a:t>hvitpimentering</a:t>
            </a:r>
            <a:r>
              <a:rPr lang="nb-NO" sz="1400" dirty="0">
                <a:latin typeface="+mj-lt"/>
              </a:rPr>
              <a:t> på furu kjernemateriale</a:t>
            </a:r>
          </a:p>
          <a:p>
            <a:pPr lvl="1"/>
            <a:r>
              <a:rPr lang="nb-NO" sz="1400" dirty="0">
                <a:latin typeface="+mj-lt"/>
              </a:rPr>
              <a:t>Lakkert og hvitpigmentert eik, ask og bjerk</a:t>
            </a:r>
          </a:p>
          <a:p>
            <a:pPr marL="457200" lvl="1" indent="0">
              <a:buNone/>
            </a:pPr>
            <a:endParaRPr lang="nb-NO" sz="200" dirty="0">
              <a:latin typeface="+mj-lt"/>
            </a:endParaRPr>
          </a:p>
          <a:p>
            <a:pPr marL="0" indent="0">
              <a:buNone/>
            </a:pPr>
            <a:r>
              <a:rPr lang="nb-NO" sz="1600" dirty="0">
                <a:latin typeface="+mj-lt"/>
              </a:rPr>
              <a:t>Andre materialer, overflater og utførelse kan leveres på forespørsel</a:t>
            </a:r>
          </a:p>
          <a:p>
            <a:pPr marL="0" indent="0">
              <a:buNone/>
            </a:pPr>
            <a:r>
              <a:rPr lang="nb-NO" sz="1600" dirty="0">
                <a:latin typeface="+mj-lt"/>
              </a:rPr>
              <a:t>Dørbladet blir produsert som standard i 9 og 10 bredde og 21-24 modul høyde. den produseres også utenfor modulmålene der dette er et behov.</a:t>
            </a:r>
          </a:p>
          <a:p>
            <a:pPr marL="0" indent="0">
              <a:buNone/>
            </a:pPr>
            <a:r>
              <a:rPr lang="nb-NO" sz="1600" dirty="0">
                <a:latin typeface="+mj-lt"/>
              </a:rPr>
              <a:t>Det benyttes 4 eller 6mm sikkerhetsglass. Ved krav til lydreduksjon, benyttes et lydlaminert sikkerhetsglass.</a:t>
            </a:r>
          </a:p>
          <a:p>
            <a:pPr marL="0" indent="0">
              <a:buNone/>
            </a:pPr>
            <a:r>
              <a:rPr lang="nb-NO" sz="1600" dirty="0">
                <a:latin typeface="+mj-lt"/>
              </a:rPr>
              <a:t>Tilfredsstiller lydklasse C i NS 8175</a:t>
            </a:r>
          </a:p>
          <a:p>
            <a:r>
              <a:rPr lang="nb-NO" sz="1400" dirty="0">
                <a:latin typeface="+mj-lt"/>
              </a:rPr>
              <a:t>Maks lydreduksjon for dørforbindelse: Rw35 dB</a:t>
            </a:r>
          </a:p>
          <a:p>
            <a:pPr marL="0" indent="0">
              <a:buNone/>
            </a:pPr>
            <a:endParaRPr lang="nb-NO" sz="1600" dirty="0">
              <a:latin typeface="+mj-lt"/>
            </a:endParaRPr>
          </a:p>
          <a:p>
            <a:pPr marL="0" indent="0">
              <a:buNone/>
            </a:pPr>
            <a:endParaRPr lang="nb-NO" sz="2000" dirty="0">
              <a:latin typeface="+mj-lt"/>
            </a:endParaRPr>
          </a:p>
          <a:p>
            <a:endParaRPr lang="nb-NO" sz="2000" dirty="0">
              <a:latin typeface="+mj-lt"/>
            </a:endParaRPr>
          </a:p>
          <a:p>
            <a:endParaRPr lang="nb-NO" sz="2000" dirty="0">
              <a:latin typeface="+mj-lt"/>
            </a:endParaRP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707928" y="1661153"/>
            <a:ext cx="8859190" cy="531564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+mj-lt"/>
              </a:rPr>
              <a:t>Tekniske spesifikasjoner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43" y="1820594"/>
            <a:ext cx="2780908" cy="4853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612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290" y="4665284"/>
            <a:ext cx="2687569" cy="201567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07928" y="675365"/>
            <a:ext cx="8700023" cy="691922"/>
          </a:xfrm>
        </p:spPr>
        <p:txBody>
          <a:bodyPr>
            <a:normAutofit fontScale="90000"/>
          </a:bodyPr>
          <a:lstStyle/>
          <a:p>
            <a:r>
              <a:rPr lang="nb-NO" dirty="0"/>
              <a:t>MV- Døren</a:t>
            </a:r>
          </a:p>
        </p:txBody>
      </p:sp>
      <p:pic>
        <p:nvPicPr>
          <p:cNvPr id="5" name="Picture 2" descr="V:\Fabrikk\Markedsføring\Logo\Modulvegger log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2206" y="358100"/>
            <a:ext cx="2004911" cy="317265"/>
          </a:xfrm>
          <a:prstGeom prst="rect">
            <a:avLst/>
          </a:prstGeom>
          <a:noFill/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707928" y="2486584"/>
            <a:ext cx="5377074" cy="437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dirty="0">
                <a:latin typeface="+mj-lt"/>
              </a:rPr>
              <a:t>Døren leveres standard for og med følgende beslag: </a:t>
            </a:r>
          </a:p>
          <a:p>
            <a:pPr lvl="1"/>
            <a:endParaRPr lang="nb-NO" sz="1600" dirty="0">
              <a:latin typeface="+mj-lt"/>
            </a:endParaRPr>
          </a:p>
          <a:p>
            <a:pPr lvl="1"/>
            <a:r>
              <a:rPr lang="nb-NO" sz="1400" dirty="0">
                <a:latin typeface="+mj-lt"/>
              </a:rPr>
              <a:t>MV- Langskilt bred type, med og uten hull for sylinder </a:t>
            </a:r>
          </a:p>
          <a:p>
            <a:pPr marL="457200" lvl="1" indent="0">
              <a:buNone/>
            </a:pPr>
            <a:r>
              <a:rPr lang="nb-NO" sz="1400" dirty="0">
                <a:latin typeface="+mj-lt"/>
              </a:rPr>
              <a:t>      (se prisliste tilleggsprodukter)</a:t>
            </a:r>
          </a:p>
          <a:p>
            <a:pPr lvl="1"/>
            <a:r>
              <a:rPr lang="nb-NO" sz="1400" dirty="0">
                <a:latin typeface="+mj-lt"/>
              </a:rPr>
              <a:t>Vrider type L i børstet stål</a:t>
            </a:r>
          </a:p>
          <a:p>
            <a:pPr lvl="1"/>
            <a:r>
              <a:rPr lang="nb-NO" sz="1400" dirty="0">
                <a:latin typeface="+mj-lt"/>
              </a:rPr>
              <a:t>Låskasse 565</a:t>
            </a:r>
          </a:p>
          <a:p>
            <a:pPr lvl="1"/>
            <a:r>
              <a:rPr lang="nb-NO" sz="1400" dirty="0">
                <a:latin typeface="+mj-lt"/>
              </a:rPr>
              <a:t>Sluttstykke 2864-2</a:t>
            </a:r>
          </a:p>
          <a:p>
            <a:pPr lvl="1"/>
            <a:r>
              <a:rPr lang="nb-NO" sz="1400" dirty="0">
                <a:latin typeface="+mj-lt"/>
              </a:rPr>
              <a:t>Hengsler 3244</a:t>
            </a:r>
          </a:p>
          <a:p>
            <a:pPr marL="0" indent="0">
              <a:buNone/>
            </a:pPr>
            <a:endParaRPr lang="nb-NO" sz="1600" dirty="0">
              <a:latin typeface="+mj-lt"/>
            </a:endParaRPr>
          </a:p>
          <a:p>
            <a:pPr marL="0" indent="0">
              <a:buNone/>
            </a:pPr>
            <a:endParaRPr lang="nb-NO" sz="1600" dirty="0">
              <a:latin typeface="+mj-lt"/>
            </a:endParaRPr>
          </a:p>
          <a:p>
            <a:pPr marL="0" indent="0">
              <a:buNone/>
            </a:pPr>
            <a:r>
              <a:rPr lang="nb-NO" sz="1600" dirty="0">
                <a:latin typeface="+mj-lt"/>
              </a:rPr>
              <a:t>Døren kan leveres med skjulte hengsler for et mer stilrent utseende. Dette hengslet er justerbart i alle 3 akser og gir døren økt fleksibilitet ved montering og etterjusteringer</a:t>
            </a:r>
          </a:p>
          <a:p>
            <a:pPr marL="0" indent="0">
              <a:buNone/>
            </a:pPr>
            <a:r>
              <a:rPr lang="nb-NO" sz="1400" dirty="0">
                <a:latin typeface="+mj-lt"/>
              </a:rPr>
              <a:t>(Se prisliste for tilleggsprodukter)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707928" y="1661153"/>
            <a:ext cx="8859190" cy="531564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+mj-lt"/>
              </a:rPr>
              <a:t>Beslag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87B47A4-2903-0E2C-32B8-986947641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989" y="1466602"/>
            <a:ext cx="2004912" cy="273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6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F7445EFD9E364DA75B410600965041" ma:contentTypeVersion="16" ma:contentTypeDescription="Opprett et nytt dokument." ma:contentTypeScope="" ma:versionID="a6b3694b0aedb36d6474b34d147c487e">
  <xsd:schema xmlns:xsd="http://www.w3.org/2001/XMLSchema" xmlns:xs="http://www.w3.org/2001/XMLSchema" xmlns:p="http://schemas.microsoft.com/office/2006/metadata/properties" xmlns:ns2="20b31eed-4c8c-4d8f-aa2c-4a1350ea8cb8" xmlns:ns3="82d9ad51-0246-4001-ad5e-72d3316a889e" targetNamespace="http://schemas.microsoft.com/office/2006/metadata/properties" ma:root="true" ma:fieldsID="470f4fd83e55a811f0f1b5fc7bea6cc7" ns2:_="" ns3:_="">
    <xsd:import namespace="20b31eed-4c8c-4d8f-aa2c-4a1350ea8cb8"/>
    <xsd:import namespace="82d9ad51-0246-4001-ad5e-72d3316a88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Dato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b31eed-4c8c-4d8f-aa2c-4a1350ea8c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o" ma:index="16" nillable="true" ma:displayName="Dato " ma:format="DateTime" ma:internalName="Dato">
      <xsd:simpleType>
        <xsd:restriction base="dms:DateTim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7849e454-5a38-4754-affc-acc8215ba9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9ad51-0246-4001-ad5e-72d3316a889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cb6988-12f8-4e8d-ad0b-12a9747983ad}" ma:internalName="TaxCatchAll" ma:showField="CatchAllData" ma:web="82d9ad51-0246-4001-ad5e-72d3316a88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20b31eed-4c8c-4d8f-aa2c-4a1350ea8cb8" xsi:nil="true"/>
    <lcf76f155ced4ddcb4097134ff3c332f xmlns="20b31eed-4c8c-4d8f-aa2c-4a1350ea8cb8">
      <Terms xmlns="http://schemas.microsoft.com/office/infopath/2007/PartnerControls"/>
    </lcf76f155ced4ddcb4097134ff3c332f>
    <TaxCatchAll xmlns="82d9ad51-0246-4001-ad5e-72d3316a889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BD5AE6-A556-40C2-BA23-3105CFD51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b31eed-4c8c-4d8f-aa2c-4a1350ea8cb8"/>
    <ds:schemaRef ds:uri="82d9ad51-0246-4001-ad5e-72d3316a8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CB7D4B-9B68-4634-AE9A-E6974ED1E2A3}">
  <ds:schemaRefs>
    <ds:schemaRef ds:uri="http://schemas.microsoft.com/office/2006/metadata/properties"/>
    <ds:schemaRef ds:uri="http://schemas.microsoft.com/office/infopath/2007/PartnerControls"/>
    <ds:schemaRef ds:uri="20b31eed-4c8c-4d8f-aa2c-4a1350ea8cb8"/>
    <ds:schemaRef ds:uri="82d9ad51-0246-4001-ad5e-72d3316a889e"/>
  </ds:schemaRefs>
</ds:datastoreItem>
</file>

<file path=customXml/itemProps3.xml><?xml version="1.0" encoding="utf-8"?>
<ds:datastoreItem xmlns:ds="http://schemas.openxmlformats.org/officeDocument/2006/customXml" ds:itemID="{C36DB364-91FC-41C8-A2FA-5920D1800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</TotalTime>
  <Words>223</Words>
  <Application>Microsoft Office PowerPoint</Application>
  <PresentationFormat>A4 (210 x 297 mm)</PresentationFormat>
  <Paragraphs>33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MV- Døren</vt:lpstr>
      <vt:lpstr>MV- Døren</vt:lpstr>
      <vt:lpstr>MV- Døren</vt:lpstr>
      <vt:lpstr>MV- Døren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Lars Nybakken</dc:creator>
  <cp:lastModifiedBy>Rune Likværn</cp:lastModifiedBy>
  <cp:revision>115</cp:revision>
  <cp:lastPrinted>2016-11-14T07:31:46Z</cp:lastPrinted>
  <dcterms:created xsi:type="dcterms:W3CDTF">2015-06-12T07:02:00Z</dcterms:created>
  <dcterms:modified xsi:type="dcterms:W3CDTF">2023-02-14T09:13:51Z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0x0101003DF7445EFD9E364DA75B410600965041</vt:lpwstr>
  </property>
  <property fmtid="{D5CDD505-2E9C-101B-9397-08002B2CF9AE}" pid="3" name="Order">
    <vt:r8>100</vt:r8>
  </property>
  <property fmtid="{D5CDD505-2E9C-101B-9397-08002B2CF9AE}" pid="4" name="MediaServiceImageTags">
    <vt:lpwstr/>
  </property>
</Properties>
</file>